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4663C-404E-4673-9F1D-4B7BBB06A395}" v="242" dt="2021-04-22T13:21:54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BD28E-8A71-452C-A645-7DF74F83C80D}" type="datetimeFigureOut">
              <a:rPr lang="hr-HR" smtClean="0"/>
              <a:t>26.04.21.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06954-E2A8-4D17-95EF-40005227D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938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FD94-217B-4F0E-8379-510DFC7DA8B3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616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EEC4-0240-4F9F-996D-8A5BA3B1FBF3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0713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ADCC-E77B-4F91-9AC2-D9ECA003EE09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3400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0C825-1231-44FD-9A2B-EE45C9EA7C0F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86820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D35C-8F73-4AE8-8164-20E86F7E8B1D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216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0491-DF03-440D-8F90-527CB4461533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29787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663A-3549-4B41-B486-EB5DA3D2D256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8907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678-F66F-4517-B5E2-A36A46839D2F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862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22F2-2632-4BA7-883D-8C068596AE5D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947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DAA-87BC-44B6-9CAE-AD73C298DEDB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350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C453-30DC-45C4-8395-BFBADCC16479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704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6C-BB24-4DE2-96E1-B59BC63A6552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852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340B-C523-4479-9763-C3DD4571210F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7264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318A-7915-4F55-9ED4-F268ACAA5E6D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6549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94A9-763F-41D5-91B2-3AA01E36EA7B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6418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1648E-866E-4CB7-BA57-2E3DC68E9C77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8286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A3BDB-ABF4-42C1-BFD4-217B8DF7789E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2F2B90-EADB-7C41-B9E7-B4F7A8D8AE6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9586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lashrvatske.hrt.hr/hr/dozivi/ljudi/agenda-21-spas-ili-prokletstvo/" TargetMode="External"/><Relationship Id="rId2" Type="http://schemas.openxmlformats.org/officeDocument/2006/relationships/hyperlink" Target="http://www.agenda21culture.net/news/culture2030goal-covid-19-statement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2378AC2-EEB1-0F41-8695-E74DB7521B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Agenda 21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543FB08D-25F9-A542-94CC-CA1CE41158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r-Latn-RS" dirty="0">
                <a:cs typeface="Calibri"/>
              </a:rPr>
              <a:t>Izradio: Adam Štaba, 8.r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602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DFD538C-4EE4-9C41-9295-6CF928D8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</a:t>
            </a:r>
            <a:r>
              <a:rPr lang="hr-HR" dirty="0" err="1"/>
              <a:t>A</a:t>
            </a:r>
            <a:r>
              <a:rPr lang="hr-HR" dirty="0" err="1" smtClean="0"/>
              <a:t>genda</a:t>
            </a:r>
            <a:r>
              <a:rPr lang="hr-HR" dirty="0" smtClean="0"/>
              <a:t> </a:t>
            </a:r>
            <a:r>
              <a:rPr lang="hr-HR" dirty="0"/>
              <a:t>21</a:t>
            </a:r>
            <a:endParaRPr lang="sr-Latn-R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79744E6-6415-DF4A-B0E0-08566220C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93" y="154449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400" dirty="0"/>
              <a:t>Agenda 21 je deklaracija i akcijski program 21. stoljeća.</a:t>
            </a:r>
          </a:p>
          <a:p>
            <a:pPr lvl="3"/>
            <a:endParaRPr lang="hr-HR" sz="2400" dirty="0"/>
          </a:p>
          <a:p>
            <a:r>
              <a:rPr lang="hr-HR" sz="2400" dirty="0"/>
              <a:t>Usvojena je na konferenciji i daje snažnu potporu  načelu održivog razvoja.</a:t>
            </a:r>
            <a:endParaRPr lang="hr-HR" sz="2400" dirty="0">
              <a:cs typeface="Calibri"/>
            </a:endParaRPr>
          </a:p>
          <a:p>
            <a:endParaRPr lang="hr-HR" sz="2400" dirty="0"/>
          </a:p>
          <a:p>
            <a:r>
              <a:rPr lang="sr-Latn-RS" sz="2400" dirty="0">
                <a:cs typeface="Calibri"/>
              </a:rPr>
              <a:t>Nastala je </a:t>
            </a:r>
            <a:r>
              <a:rPr lang="sr-Latn-RS" sz="2400" dirty="0" err="1">
                <a:ea typeface="+mn-lt"/>
                <a:cs typeface="+mn-lt"/>
              </a:rPr>
              <a:t>t</a:t>
            </a:r>
            <a:r>
              <a:rPr lang="sr-Latn-RS" sz="2400" dirty="0" err="1" smtClean="0">
                <a:ea typeface="+mn-lt"/>
                <a:cs typeface="+mn-lt"/>
              </a:rPr>
              <a:t>ijekom</a:t>
            </a:r>
            <a:r>
              <a:rPr lang="sr-Latn-RS" sz="2400" dirty="0" smtClean="0">
                <a:ea typeface="+mn-lt"/>
                <a:cs typeface="+mn-lt"/>
              </a:rPr>
              <a:t> </a:t>
            </a:r>
            <a:r>
              <a:rPr lang="sr-Latn-RS" sz="2400" dirty="0" err="1" smtClean="0">
                <a:ea typeface="+mn-lt"/>
                <a:cs typeface="+mn-lt"/>
              </a:rPr>
              <a:t>svijetske</a:t>
            </a:r>
            <a:r>
              <a:rPr lang="sr-Latn-RS" sz="2400" dirty="0" smtClean="0">
                <a:ea typeface="+mn-lt"/>
                <a:cs typeface="+mn-lt"/>
              </a:rPr>
              <a:t> </a:t>
            </a:r>
            <a:r>
              <a:rPr lang="sr-Latn-RS" sz="2400" dirty="0">
                <a:ea typeface="+mn-lt"/>
                <a:cs typeface="+mn-lt"/>
              </a:rPr>
              <a:t>konferencije o okolišu i održivom razvoju koja se održala u Rio de </a:t>
            </a:r>
            <a:r>
              <a:rPr lang="sr-Latn-RS" sz="2400" dirty="0" err="1">
                <a:ea typeface="+mn-lt"/>
                <a:cs typeface="+mn-lt"/>
              </a:rPr>
              <a:t>Janeiru</a:t>
            </a:r>
            <a:r>
              <a:rPr lang="sr-Latn-RS" sz="2400" dirty="0">
                <a:ea typeface="+mn-lt"/>
                <a:cs typeface="+mn-lt"/>
              </a:rPr>
              <a:t> 1992. godine.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1E8B-5AAF-4C54-A3E5-9E87D4801919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123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A53F7D3-5E67-A847-8C0B-13B903DCB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Koji je cilj agende 21?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D024A26-8B06-534A-9DE7-15939719D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sz="2400" dirty="0"/>
              <a:t>Ciljevi </a:t>
            </a:r>
            <a:r>
              <a:rPr lang="hr-HR" sz="2400" dirty="0" err="1" smtClean="0"/>
              <a:t>Agende</a:t>
            </a:r>
            <a:r>
              <a:rPr lang="hr-HR" sz="2400" dirty="0" smtClean="0"/>
              <a:t> </a:t>
            </a:r>
            <a:r>
              <a:rPr lang="hr-HR" sz="2400" dirty="0"/>
              <a:t>21 su održivost okoliša, socijalna pravednost i ekonomska ravnoteža.</a:t>
            </a:r>
          </a:p>
          <a:p>
            <a:endParaRPr lang="hr-HR" sz="2400" dirty="0"/>
          </a:p>
          <a:p>
            <a:r>
              <a:rPr lang="hr-HR" sz="2400" dirty="0"/>
              <a:t>Neki precizniji ciljevi su zaštita atmosfere, čuvanje šuma, borba protiv suše,…</a:t>
            </a:r>
            <a:endParaRPr lang="sr-Latn-RS" sz="2400" dirty="0">
              <a:cs typeface="Calibri" panose="020F0502020204030204"/>
            </a:endParaRPr>
          </a:p>
          <a:p>
            <a:endParaRPr lang="hr-HR" sz="2400" dirty="0">
              <a:cs typeface="Calibri"/>
            </a:endParaRPr>
          </a:p>
          <a:p>
            <a:r>
              <a:rPr lang="hr-HR" sz="2400" dirty="0">
                <a:ea typeface="+mn-lt"/>
                <a:cs typeface="+mn-lt"/>
              </a:rPr>
              <a:t>Potpisale su ju 172 zemlje uključujući Hrvatsku.</a:t>
            </a:r>
          </a:p>
          <a:p>
            <a:endParaRPr lang="hr-HR" dirty="0">
              <a:cs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A649-7283-46DF-AED1-9E374F3D262B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1456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5C9DADE-8C14-4544-AF30-BAEAA5119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4FC7085-E094-CB4E-8732-D6E6C38E6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Glavna stavka </a:t>
            </a:r>
            <a:r>
              <a:rPr lang="hr-HR" sz="2400" dirty="0" err="1" smtClean="0"/>
              <a:t>Agende</a:t>
            </a:r>
            <a:r>
              <a:rPr lang="hr-HR" sz="2400" dirty="0" smtClean="0"/>
              <a:t> 21 </a:t>
            </a:r>
            <a:r>
              <a:rPr lang="hr-HR" sz="2400" dirty="0"/>
              <a:t>je pomoći siromašnim zemljama od kojih se očekuje da u zamjenu za financijsku pomoć budu odgovornije prema okolišu.</a:t>
            </a:r>
          </a:p>
          <a:p>
            <a:endParaRPr lang="hr-HR" sz="2400" dirty="0"/>
          </a:p>
          <a:p>
            <a:r>
              <a:rPr lang="hr-HR" sz="2400" dirty="0"/>
              <a:t>Zanimljiva informacija: nije obavezno potpisati </a:t>
            </a:r>
            <a:r>
              <a:rPr lang="hr-HR" sz="2400" dirty="0" err="1"/>
              <a:t>agendu</a:t>
            </a:r>
            <a:r>
              <a:rPr lang="hr-HR" sz="2400" dirty="0"/>
              <a:t>, formirano je u smislu preporuke.</a:t>
            </a:r>
            <a:endParaRPr lang="sr-Latn-R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6E722-787A-4923-AAF0-292F62426FC1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1471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2630D3A-827F-E74D-B2D8-ABAB8994E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Koji su mogući negativni aspekti?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F52AD901-D438-4D47-8399-9A4CA1D45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Razvojem tehnologije, roboti zamjenjuju ljude, a na Zemlji nas ima gotovo 7,5  milijardi.</a:t>
            </a:r>
          </a:p>
          <a:p>
            <a:endParaRPr lang="hr-HR" sz="2400" dirty="0"/>
          </a:p>
          <a:p>
            <a:r>
              <a:rPr lang="hr-HR" sz="2400" dirty="0"/>
              <a:t>Navodno je cilj </a:t>
            </a:r>
            <a:r>
              <a:rPr lang="hr-HR" sz="2400" dirty="0" err="1"/>
              <a:t>agende</a:t>
            </a:r>
            <a:r>
              <a:rPr lang="hr-HR" sz="2400" dirty="0"/>
              <a:t>, ekonomskim i drugim sredstvima uništiti ljude i smanjiti populaciju za 50 posto.</a:t>
            </a:r>
          </a:p>
          <a:p>
            <a:endParaRPr lang="hr-HR" sz="2400" dirty="0"/>
          </a:p>
          <a:p>
            <a:r>
              <a:rPr lang="hr-HR" sz="2400" dirty="0" err="1"/>
              <a:t>Agenda</a:t>
            </a:r>
            <a:r>
              <a:rPr lang="hr-HR" sz="2400" dirty="0"/>
              <a:t> 21: spas ili prokletstvo?</a:t>
            </a:r>
            <a:endParaRPr lang="sr-Latn-R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E69C-3C2D-4212-B607-1164B4352B6C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1011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78ABC0E-DB55-3C4B-BB91-DFA01815D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03706"/>
          </a:xfrm>
        </p:spPr>
        <p:txBody>
          <a:bodyPr/>
          <a:lstStyle/>
          <a:p>
            <a:r>
              <a:rPr lang="hr-HR" sz="6000" dirty="0"/>
              <a:t>Hvala na pažnji!</a:t>
            </a:r>
            <a:r>
              <a:rPr lang="hr-HR" dirty="0"/>
              <a:t/>
            </a:r>
            <a:br>
              <a:rPr lang="hr-HR" dirty="0"/>
            </a:br>
            <a:r>
              <a:rPr lang="hr-HR" sz="2800" dirty="0"/>
              <a:t>Izvori: </a:t>
            </a:r>
            <a:r>
              <a:rPr lang="hr-HR" sz="2800" dirty="0">
                <a:ea typeface="+mj-lt"/>
                <a:cs typeface="+mj-lt"/>
                <a:hlinkClick r:id="rId2"/>
              </a:rPr>
              <a:t>http://www.agenda21culture.net/news/culture2030goal-covid-19-statement</a:t>
            </a:r>
            <a:r>
              <a:rPr lang="hr-HR" sz="2800" dirty="0">
                <a:ea typeface="+mj-lt"/>
                <a:cs typeface="+mj-lt"/>
              </a:rPr>
              <a:t/>
            </a:r>
            <a:br>
              <a:rPr lang="hr-HR" sz="2800" dirty="0">
                <a:ea typeface="+mj-lt"/>
                <a:cs typeface="+mj-lt"/>
              </a:rPr>
            </a:br>
            <a:r>
              <a:rPr lang="hr-HR" sz="2800" dirty="0">
                <a:ea typeface="+mj-lt"/>
                <a:cs typeface="+mj-lt"/>
                <a:hlinkClick r:id="rId3"/>
              </a:rPr>
              <a:t>https://glashrvatske.hrt.hr/hr/dozivi/ljudi/agenda-21-spas-ili-prokletstvo/</a:t>
            </a:r>
            <a:r>
              <a:rPr lang="hr-HR" sz="2800" dirty="0">
                <a:ea typeface="+mj-lt"/>
                <a:cs typeface="+mj-lt"/>
              </a:rPr>
              <a:t/>
            </a:r>
            <a:br>
              <a:rPr lang="hr-HR" sz="2800" dirty="0">
                <a:ea typeface="+mj-lt"/>
                <a:cs typeface="+mj-lt"/>
              </a:rPr>
            </a:br>
            <a:endParaRPr lang="hr-HR" sz="2800" dirty="0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xmlns="" id="{831ABEA4-CB2B-2B43-948F-651CDBD563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321" y="3016978"/>
            <a:ext cx="3292643" cy="2297531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2956-B714-42F7-84A5-DDC02091BA63}" type="datetime1">
              <a:rPr lang="sr-Latn-RS" smtClean="0"/>
              <a:t>26.4.2021.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Agenda 21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2B90-EADB-7C41-B9E7-B4F7A8D8AE62}" type="slidenum">
              <a:rPr lang="sr-Latn-RS" smtClean="0"/>
              <a:t>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2034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180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Agenda 21</vt:lpstr>
      <vt:lpstr>Što je Agenda 21</vt:lpstr>
      <vt:lpstr>Koji je cilj agende 21?</vt:lpstr>
      <vt:lpstr>PowerPoint Presentation</vt:lpstr>
      <vt:lpstr>Koji su mogući negativni aspekti?</vt:lpstr>
      <vt:lpstr>Hvala na pažnji! Izvori: http://www.agenda21culture.net/news/culture2030goal-covid-19-statement https://glashrvatske.hrt.hr/hr/dozivi/ljudi/agenda-21-spas-ili-prokletstvo/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21</dc:title>
  <dc:creator>Adam Štaba</dc:creator>
  <cp:lastModifiedBy>Windows User</cp:lastModifiedBy>
  <cp:revision>41</cp:revision>
  <dcterms:created xsi:type="dcterms:W3CDTF">2021-04-22T06:39:56Z</dcterms:created>
  <dcterms:modified xsi:type="dcterms:W3CDTF">2021-04-26T17:58:04Z</dcterms:modified>
</cp:coreProperties>
</file>